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7" r:id="rId4"/>
    <p:sldId id="262" r:id="rId5"/>
    <p:sldId id="268" r:id="rId6"/>
    <p:sldId id="263" r:id="rId7"/>
    <p:sldId id="265" r:id="rId8"/>
    <p:sldId id="272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A6C75-E70E-43B5-A76D-C07ED593CD2D}" type="datetimeFigureOut">
              <a:rPr lang="ko-KR" altLang="en-US" smtClean="0"/>
              <a:t>2025-09-16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84B36B-C073-4377-A4BC-BCD420B8CCF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946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>
              <a:spcBef>
                <a:spcPct val="0"/>
              </a:spcBef>
            </a:pPr>
            <a:fld id="{59F90542-8F70-4BCC-971A-42C9F47BA29C}" type="slidenum">
              <a:rPr lang="en-US" altLang="ko-KR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o-KR" altLang="ko-KR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76B6-7AAF-4945-AFEE-04B567D74722}" type="datetimeFigureOut">
              <a:rPr lang="ko-KR" altLang="en-US" smtClean="0"/>
              <a:t>2025-09-16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93BAC-732C-4A4E-8388-E2CBC088D3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2516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76B6-7AAF-4945-AFEE-04B567D74722}" type="datetimeFigureOut">
              <a:rPr lang="ko-KR" altLang="en-US" smtClean="0"/>
              <a:t>2025-09-16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93BAC-732C-4A4E-8388-E2CBC088D3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3925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76B6-7AAF-4945-AFEE-04B567D74722}" type="datetimeFigureOut">
              <a:rPr lang="ko-KR" altLang="en-US" smtClean="0"/>
              <a:t>2025-09-16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93BAC-732C-4A4E-8388-E2CBC088D3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954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76B6-7AAF-4945-AFEE-04B567D74722}" type="datetimeFigureOut">
              <a:rPr lang="ko-KR" altLang="en-US" smtClean="0"/>
              <a:t>2025-09-16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93BAC-732C-4A4E-8388-E2CBC088D3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2137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76B6-7AAF-4945-AFEE-04B567D74722}" type="datetimeFigureOut">
              <a:rPr lang="ko-KR" altLang="en-US" smtClean="0"/>
              <a:t>2025-09-16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93BAC-732C-4A4E-8388-E2CBC088D3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2032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76B6-7AAF-4945-AFEE-04B567D74722}" type="datetimeFigureOut">
              <a:rPr lang="ko-KR" altLang="en-US" smtClean="0"/>
              <a:t>2025-09-16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93BAC-732C-4A4E-8388-E2CBC088D3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3819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76B6-7AAF-4945-AFEE-04B567D74722}" type="datetimeFigureOut">
              <a:rPr lang="ko-KR" altLang="en-US" smtClean="0"/>
              <a:t>2025-09-16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93BAC-732C-4A4E-8388-E2CBC088D3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1973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76B6-7AAF-4945-AFEE-04B567D74722}" type="datetimeFigureOut">
              <a:rPr lang="ko-KR" altLang="en-US" smtClean="0"/>
              <a:t>2025-09-16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93BAC-732C-4A4E-8388-E2CBC088D3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1931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76B6-7AAF-4945-AFEE-04B567D74722}" type="datetimeFigureOut">
              <a:rPr lang="ko-KR" altLang="en-US" smtClean="0"/>
              <a:t>2025-09-16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93BAC-732C-4A4E-8388-E2CBC088D3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525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76B6-7AAF-4945-AFEE-04B567D74722}" type="datetimeFigureOut">
              <a:rPr lang="ko-KR" altLang="en-US" smtClean="0"/>
              <a:t>2025-09-16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93BAC-732C-4A4E-8388-E2CBC088D3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8331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76B6-7AAF-4945-AFEE-04B567D74722}" type="datetimeFigureOut">
              <a:rPr lang="ko-KR" altLang="en-US" smtClean="0"/>
              <a:t>2025-09-16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93BAC-732C-4A4E-8388-E2CBC088D3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60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076B6-7AAF-4945-AFEE-04B567D74722}" type="datetimeFigureOut">
              <a:rPr lang="ko-KR" altLang="en-US" smtClean="0"/>
              <a:t>2025-09-16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93BAC-732C-4A4E-8388-E2CBC088D3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3873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611188" y="476672"/>
            <a:ext cx="7561262" cy="1270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ko-KR" sz="3600" b="1" dirty="0">
                <a:latin typeface="굴림체" pitchFamily="49" charset="-127"/>
                <a:ea typeface="굴림체" pitchFamily="49" charset="-127"/>
              </a:rPr>
              <a:t>HYC-G611 SKB FAQ</a:t>
            </a:r>
          </a:p>
        </p:txBody>
      </p:sp>
      <p:sp>
        <p:nvSpPr>
          <p:cNvPr id="2051" name="Oval 5"/>
          <p:cNvSpPr>
            <a:spLocks noChangeArrowheads="1"/>
          </p:cNvSpPr>
          <p:nvPr/>
        </p:nvSpPr>
        <p:spPr bwMode="auto">
          <a:xfrm>
            <a:off x="1403350" y="3140497"/>
            <a:ext cx="5992813" cy="25146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ko-KR" sz="2000" b="1" dirty="0">
              <a:latin typeface="굴림체" pitchFamily="49" charset="-127"/>
              <a:ea typeface="굴림체" pitchFamily="49" charset="-127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ko-KR" sz="2000" b="1" dirty="0">
              <a:latin typeface="굴림체" pitchFamily="49" charset="-127"/>
              <a:ea typeface="굴림체" pitchFamily="49" charset="-127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ko-KR" sz="2000" b="1" dirty="0">
              <a:latin typeface="굴림체" pitchFamily="49" charset="-127"/>
              <a:ea typeface="굴림체" pitchFamily="49" charset="-127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ko-KR" sz="2000" b="1" dirty="0">
                <a:latin typeface="굴림체" pitchFamily="49" charset="-127"/>
                <a:ea typeface="굴림체" pitchFamily="49" charset="-127"/>
              </a:rPr>
              <a:t>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ko-KR" sz="2000" b="1" dirty="0">
                <a:latin typeface="굴림체" pitchFamily="49" charset="-127"/>
                <a:ea typeface="굴림체" pitchFamily="49" charset="-127"/>
              </a:rPr>
              <a:t>   2025. 04.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ko-KR" sz="2000" b="1" dirty="0">
                <a:latin typeface="굴림체" pitchFamily="49" charset="-127"/>
                <a:ea typeface="굴림체" pitchFamily="49" charset="-127"/>
              </a:rPr>
              <a:t>    </a:t>
            </a:r>
            <a:r>
              <a:rPr lang="ko-KR" altLang="en-US" sz="2000" b="1" dirty="0">
                <a:latin typeface="굴림체" pitchFamily="49" charset="-127"/>
                <a:ea typeface="굴림체" pitchFamily="49" charset="-127"/>
              </a:rPr>
              <a:t>기술연구소 </a:t>
            </a:r>
            <a:r>
              <a:rPr lang="en-US" altLang="ko-KR" sz="2000" b="1" dirty="0">
                <a:latin typeface="굴림체" pitchFamily="49" charset="-127"/>
                <a:ea typeface="굴림체" pitchFamily="49" charset="-127"/>
              </a:rPr>
              <a:t>IP</a:t>
            </a:r>
            <a:r>
              <a:rPr lang="ko-KR" altLang="en-US" sz="2000" b="1" dirty="0">
                <a:latin typeface="굴림체" pitchFamily="49" charset="-127"/>
                <a:ea typeface="굴림체" pitchFamily="49" charset="-127"/>
              </a:rPr>
              <a:t>통신개발팀 </a:t>
            </a:r>
            <a:endParaRPr lang="en-US" altLang="ko-KR" sz="2000" b="1" dirty="0">
              <a:latin typeface="굴림체" pitchFamily="49" charset="-127"/>
              <a:ea typeface="굴림체" pitchFamily="49" charset="-127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ko-KR" altLang="en-US" sz="2400" b="1" dirty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400" b="1" dirty="0">
              <a:latin typeface="굴림체" pitchFamily="49" charset="-127"/>
              <a:ea typeface="굴림체" pitchFamily="49" charset="-127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ko-KR" altLang="en-US" sz="2800" b="1" dirty="0">
                <a:latin typeface="굴림체" pitchFamily="49" charset="-127"/>
                <a:ea typeface="굴림체" pitchFamily="49" charset="-127"/>
              </a:rPr>
              <a:t>㈜ 한양 </a:t>
            </a:r>
            <a:r>
              <a:rPr lang="ko-KR" altLang="en-US" sz="2800" b="1" dirty="0" err="1">
                <a:latin typeface="굴림체" pitchFamily="49" charset="-127"/>
                <a:ea typeface="굴림체" pitchFamily="49" charset="-127"/>
              </a:rPr>
              <a:t>디지텍</a:t>
            </a:r>
            <a:endParaRPr lang="ko-KR" altLang="en-US" sz="2800" b="1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20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200"/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5F370531-4A66-5526-0F6C-83D6CA28E0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0" t="11839" r="3600" b="29443"/>
          <a:stretch>
            <a:fillRect/>
          </a:stretch>
        </p:blipFill>
        <p:spPr bwMode="auto">
          <a:xfrm>
            <a:off x="2449512" y="2493168"/>
            <a:ext cx="3900487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2029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346050"/>
          </a:xfrm>
        </p:spPr>
        <p:txBody>
          <a:bodyPr>
            <a:noAutofit/>
          </a:bodyPr>
          <a:lstStyle/>
          <a:p>
            <a:r>
              <a:rPr lang="en-US" altLang="ko-KR" sz="1600" b="1" dirty="0"/>
              <a:t>1. Setting</a:t>
            </a:r>
            <a:r>
              <a:rPr lang="ko-KR" altLang="en-US" sz="1600" b="1" dirty="0"/>
              <a:t>을 위한 </a:t>
            </a:r>
            <a:r>
              <a:rPr lang="en-US" altLang="ko-KR" sz="1600" b="1" dirty="0"/>
              <a:t>Web </a:t>
            </a:r>
            <a:r>
              <a:rPr lang="ko-KR" altLang="en-US" sz="1600" b="1" dirty="0"/>
              <a:t>접속 방법은</a:t>
            </a:r>
            <a:r>
              <a:rPr lang="en-US" altLang="ko-KR" sz="1600" b="1" dirty="0"/>
              <a:t>?</a:t>
            </a:r>
            <a:endParaRPr lang="ko-KR" altLang="en-US" sz="16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764704"/>
            <a:ext cx="8219256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200" dirty="0"/>
              <a:t>1. PC</a:t>
            </a:r>
            <a:r>
              <a:rPr lang="ko-KR" altLang="en-US" sz="1200" dirty="0"/>
              <a:t>를 </a:t>
            </a:r>
            <a:r>
              <a:rPr lang="en-US" altLang="ko-KR" sz="1200" dirty="0"/>
              <a:t>G611</a:t>
            </a:r>
            <a:r>
              <a:rPr lang="ko-KR" altLang="en-US" sz="1200" dirty="0"/>
              <a:t>의 </a:t>
            </a:r>
            <a:r>
              <a:rPr lang="en-US" altLang="ko-KR" sz="1200" dirty="0"/>
              <a:t>‘</a:t>
            </a:r>
            <a:r>
              <a:rPr lang="ko-KR" altLang="en-US" sz="1200" dirty="0"/>
              <a:t>컴퓨터</a:t>
            </a:r>
            <a:r>
              <a:rPr lang="en-US" altLang="ko-KR" sz="1200" dirty="0"/>
              <a:t>’ </a:t>
            </a:r>
            <a:r>
              <a:rPr lang="ko-KR" altLang="en-US" sz="1200" dirty="0"/>
              <a:t>포트에 연결 한 후 네트워크 설정 창을 열어 아래와 같이 설정해 줍니다</a:t>
            </a:r>
            <a:r>
              <a:rPr lang="en-US" altLang="ko-KR" sz="1200" dirty="0"/>
              <a:t>.</a:t>
            </a:r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r>
              <a:rPr lang="en-US" altLang="ko-KR" sz="1200" dirty="0"/>
              <a:t>PC</a:t>
            </a:r>
            <a:r>
              <a:rPr lang="ko-KR" altLang="en-US" sz="1200" dirty="0"/>
              <a:t>의 네트워크 대역을 </a:t>
            </a:r>
            <a:r>
              <a:rPr lang="en-US" altLang="ko-KR" sz="1200" dirty="0"/>
              <a:t>192.168.194 </a:t>
            </a:r>
            <a:r>
              <a:rPr lang="ko-KR" altLang="en-US" sz="1200" dirty="0"/>
              <a:t>대역으로</a:t>
            </a:r>
            <a:endParaRPr lang="en-US" altLang="ko-KR" sz="1200" dirty="0"/>
          </a:p>
          <a:p>
            <a:pPr marL="0" indent="0">
              <a:buNone/>
            </a:pPr>
            <a:r>
              <a:rPr lang="ko-KR" altLang="en-US" sz="1200" dirty="0"/>
              <a:t>설정해야 접속 할 수 있습니다</a:t>
            </a:r>
            <a:r>
              <a:rPr lang="en-US" altLang="ko-KR" sz="1200" dirty="0"/>
              <a:t>.</a:t>
            </a:r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r>
              <a:rPr lang="en-US" altLang="ko-KR" sz="1200" dirty="0"/>
              <a:t>IP</a:t>
            </a:r>
            <a:r>
              <a:rPr lang="ko-KR" altLang="en-US" sz="1200" dirty="0"/>
              <a:t>주소</a:t>
            </a:r>
            <a:r>
              <a:rPr lang="en-US" altLang="ko-KR" sz="1200" dirty="0"/>
              <a:t>: 192.168.194.x</a:t>
            </a:r>
          </a:p>
          <a:p>
            <a:pPr marL="0" indent="0">
              <a:buNone/>
            </a:pPr>
            <a:r>
              <a:rPr lang="ko-KR" altLang="en-US" sz="1200" dirty="0" err="1"/>
              <a:t>서브넷</a:t>
            </a:r>
            <a:r>
              <a:rPr lang="en-US" altLang="ko-KR" sz="1200" dirty="0"/>
              <a:t>: 255.255.255.0</a:t>
            </a:r>
          </a:p>
          <a:p>
            <a:pPr marL="0" indent="0">
              <a:buNone/>
            </a:pPr>
            <a:r>
              <a:rPr lang="en-US" altLang="ko-KR" sz="1200" dirty="0"/>
              <a:t>GW: 192.168.194.254</a:t>
            </a:r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05D4CF99-FB38-4E1E-9FA3-CA947C35DF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497" t="22513" r="18501"/>
          <a:stretch/>
        </p:blipFill>
        <p:spPr>
          <a:xfrm>
            <a:off x="3779912" y="1268760"/>
            <a:ext cx="5000440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393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346050"/>
          </a:xfrm>
        </p:spPr>
        <p:txBody>
          <a:bodyPr>
            <a:noAutofit/>
          </a:bodyPr>
          <a:lstStyle/>
          <a:p>
            <a:r>
              <a:rPr lang="en-US" altLang="ko-KR" sz="1600" b="1" dirty="0"/>
              <a:t>1. Setting</a:t>
            </a:r>
            <a:r>
              <a:rPr lang="ko-KR" altLang="en-US" sz="1600" b="1" dirty="0"/>
              <a:t>을 위한 </a:t>
            </a:r>
            <a:r>
              <a:rPr lang="en-US" altLang="ko-KR" sz="1600" b="1" dirty="0"/>
              <a:t>Web </a:t>
            </a:r>
            <a:r>
              <a:rPr lang="ko-KR" altLang="en-US" sz="1600" b="1" dirty="0"/>
              <a:t>접속 방법은</a:t>
            </a:r>
            <a:r>
              <a:rPr lang="en-US" altLang="ko-KR" sz="1600" b="1" dirty="0"/>
              <a:t>?</a:t>
            </a:r>
            <a:endParaRPr lang="ko-KR" altLang="en-US" sz="16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2598" y="764704"/>
            <a:ext cx="8219256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200" dirty="0"/>
              <a:t>2. PC</a:t>
            </a:r>
            <a:r>
              <a:rPr lang="ko-KR" altLang="en-US" sz="1200" dirty="0"/>
              <a:t>에서 </a:t>
            </a:r>
            <a:r>
              <a:rPr lang="en-US" altLang="ko-KR" sz="1200" dirty="0"/>
              <a:t>Web browser</a:t>
            </a:r>
            <a:r>
              <a:rPr lang="ko-KR" altLang="en-US" sz="1200" dirty="0"/>
              <a:t>를 열고 </a:t>
            </a:r>
            <a:r>
              <a:rPr lang="ko-KR" altLang="en-US" sz="1200" dirty="0" err="1"/>
              <a:t>주소창에</a:t>
            </a:r>
            <a:r>
              <a:rPr lang="ko-KR" altLang="en-US" sz="1200" dirty="0"/>
              <a:t> </a:t>
            </a:r>
            <a:r>
              <a:rPr lang="en-US" altLang="ko-KR" sz="1200" dirty="0"/>
              <a:t>http://192.168.194.254:62207 </a:t>
            </a:r>
            <a:r>
              <a:rPr lang="ko-KR" altLang="en-US" sz="1200" dirty="0"/>
              <a:t>을 입력하면 아래와 같은 화면이 나옵니다</a:t>
            </a:r>
            <a:r>
              <a:rPr lang="en-US" altLang="ko-KR" sz="1200" dirty="0"/>
              <a:t>.</a:t>
            </a:r>
          </a:p>
          <a:p>
            <a:pPr marL="0" indent="0">
              <a:buNone/>
            </a:pPr>
            <a:endParaRPr lang="en-US" altLang="ko-KR" sz="1200" dirty="0"/>
          </a:p>
          <a:p>
            <a:pPr eaLnBrk="1" hangingPunct="1"/>
            <a:r>
              <a:rPr lang="en-US" altLang="ko-KR" sz="1200" dirty="0"/>
              <a:t>- </a:t>
            </a:r>
            <a:r>
              <a:rPr lang="ko-KR" altLang="en-US" sz="1200" dirty="0"/>
              <a:t>패스워드</a:t>
            </a:r>
            <a:r>
              <a:rPr lang="en-US" altLang="ko-KR" sz="1200" dirty="0"/>
              <a:t> </a:t>
            </a:r>
            <a:r>
              <a:rPr lang="ko-KR" altLang="en-US" sz="1200" dirty="0"/>
              <a:t>입력 후 </a:t>
            </a:r>
            <a:r>
              <a:rPr lang="en-US" altLang="ko-KR" sz="1200" dirty="0"/>
              <a:t>Login </a:t>
            </a:r>
            <a:r>
              <a:rPr lang="ko-KR" altLang="en-US" sz="1200" dirty="0"/>
              <a:t>버튼 클릭</a:t>
            </a:r>
          </a:p>
          <a:p>
            <a:pPr eaLnBrk="1" hangingPunct="1"/>
            <a:r>
              <a:rPr lang="en-US" altLang="ko-KR" sz="1200" dirty="0"/>
              <a:t>- </a:t>
            </a:r>
            <a:r>
              <a:rPr lang="ko-KR" altLang="en-US" sz="1200" dirty="0"/>
              <a:t>사용자 </a:t>
            </a:r>
            <a:r>
              <a:rPr lang="en-US" altLang="ko-KR" sz="1200" dirty="0"/>
              <a:t>password</a:t>
            </a:r>
            <a:r>
              <a:rPr lang="ko-KR" altLang="en-US" sz="1200" dirty="0"/>
              <a:t>는 </a:t>
            </a:r>
            <a:r>
              <a:rPr lang="en-US" altLang="ko-KR" sz="1200" dirty="0"/>
              <a:t>user</a:t>
            </a:r>
          </a:p>
          <a:p>
            <a:pPr eaLnBrk="1" hangingPunct="1"/>
            <a:r>
              <a:rPr lang="en-US" altLang="ko-KR" sz="1200" dirty="0"/>
              <a:t>- </a:t>
            </a:r>
            <a:r>
              <a:rPr lang="ko-KR" altLang="en-US" sz="1200" dirty="0"/>
              <a:t>관리자 </a:t>
            </a:r>
            <a:r>
              <a:rPr lang="en-US" altLang="ko-KR" sz="1200" dirty="0"/>
              <a:t>password</a:t>
            </a:r>
            <a:r>
              <a:rPr lang="ko-KR" altLang="en-US" sz="1200" dirty="0"/>
              <a:t>는 </a:t>
            </a:r>
            <a:r>
              <a:rPr lang="en-US" altLang="ko-KR" sz="1200" dirty="0"/>
              <a:t>g611_abcd</a:t>
            </a:r>
          </a:p>
          <a:p>
            <a:pPr marL="0" indent="0" eaLnBrk="1" hangingPunct="1">
              <a:buNone/>
            </a:pPr>
            <a:r>
              <a:rPr lang="en-US" altLang="ko-KR" sz="1200" dirty="0"/>
              <a:t>        (</a:t>
            </a:r>
            <a:r>
              <a:rPr lang="en-US" altLang="ko-KR" sz="1200" dirty="0" err="1"/>
              <a:t>abcd</a:t>
            </a:r>
            <a:r>
              <a:rPr lang="ko-KR" altLang="en-US" sz="1200" dirty="0"/>
              <a:t>는 </a:t>
            </a:r>
            <a:r>
              <a:rPr lang="en-US" altLang="ko-KR" sz="1200" dirty="0"/>
              <a:t>MAC</a:t>
            </a:r>
            <a:r>
              <a:rPr lang="ko-KR" altLang="en-US" sz="1200" dirty="0"/>
              <a:t>주소 뒤 </a:t>
            </a:r>
            <a:r>
              <a:rPr lang="en-US" altLang="ko-KR" sz="1200" dirty="0"/>
              <a:t>4</a:t>
            </a:r>
            <a:r>
              <a:rPr lang="ko-KR" altLang="en-US" sz="1200" dirty="0"/>
              <a:t>자리</a:t>
            </a:r>
            <a:r>
              <a:rPr lang="en-US" altLang="ko-KR" sz="1200" dirty="0"/>
              <a:t>)</a:t>
            </a:r>
            <a:endParaRPr lang="ko-KR" altLang="en-US" sz="1200" dirty="0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04864"/>
            <a:ext cx="4469271" cy="4077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9044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346050"/>
          </a:xfrm>
        </p:spPr>
        <p:txBody>
          <a:bodyPr>
            <a:noAutofit/>
          </a:bodyPr>
          <a:lstStyle/>
          <a:p>
            <a:r>
              <a:rPr lang="en-US" altLang="ko-KR" sz="1600" b="1" dirty="0"/>
              <a:t>3. Fax </a:t>
            </a:r>
            <a:r>
              <a:rPr lang="ko-KR" altLang="en-US" sz="1600" b="1" dirty="0"/>
              <a:t>가 잘 안될 때는 어떻게 하나요</a:t>
            </a:r>
            <a:r>
              <a:rPr lang="en-US" altLang="ko-KR" sz="1600" b="1" dirty="0"/>
              <a:t>?</a:t>
            </a:r>
            <a:endParaRPr lang="ko-KR" altLang="en-US" sz="16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764704"/>
            <a:ext cx="8219256" cy="5904656"/>
          </a:xfrm>
        </p:spPr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altLang="ko-KR" sz="1200" dirty="0"/>
              <a:t>G611SKB </a:t>
            </a:r>
            <a:r>
              <a:rPr lang="ko-KR" altLang="en-US" sz="1200" dirty="0"/>
              <a:t>단말에서의 설정</a:t>
            </a:r>
            <a:endParaRPr lang="en-US" altLang="ko-KR" sz="1200" dirty="0"/>
          </a:p>
          <a:p>
            <a:pPr marL="0" indent="0">
              <a:buNone/>
            </a:pPr>
            <a:r>
              <a:rPr lang="en-US" altLang="ko-KR" sz="1200" dirty="0"/>
              <a:t>: Sip protocol settings – media setting </a:t>
            </a:r>
            <a:r>
              <a:rPr lang="ko-KR" altLang="en-US" sz="1200" dirty="0"/>
              <a:t>에서 설정합니다</a:t>
            </a:r>
            <a:r>
              <a:rPr lang="en-US" altLang="ko-KR" sz="1200" dirty="0"/>
              <a:t>.</a:t>
            </a:r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r>
              <a:rPr lang="en-US" altLang="ko-KR" sz="1200" dirty="0"/>
              <a:t>- Codec </a:t>
            </a:r>
            <a:r>
              <a:rPr lang="ko-KR" altLang="en-US" sz="1200" dirty="0"/>
              <a:t>우선순위에서 </a:t>
            </a:r>
            <a:r>
              <a:rPr lang="en-US" altLang="ko-KR" sz="1200" dirty="0"/>
              <a:t>G.729</a:t>
            </a:r>
            <a:r>
              <a:rPr lang="ko-KR" altLang="en-US" sz="1200" dirty="0"/>
              <a:t>를 제거</a:t>
            </a:r>
            <a:endParaRPr lang="en-US" altLang="ko-KR" sz="1200" dirty="0"/>
          </a:p>
          <a:p>
            <a:pPr marL="0" indent="0">
              <a:buNone/>
            </a:pPr>
            <a:r>
              <a:rPr lang="en-US" altLang="ko-KR" sz="1200" dirty="0"/>
              <a:t>- Echo Cancel : Disable</a:t>
            </a:r>
          </a:p>
          <a:p>
            <a:pPr marL="0" indent="0">
              <a:buNone/>
            </a:pPr>
            <a:r>
              <a:rPr lang="en-US" altLang="ko-KR" sz="1200" dirty="0"/>
              <a:t>- Jitter Buffer : 180</a:t>
            </a:r>
            <a:r>
              <a:rPr lang="ko-KR" altLang="en-US" sz="1200" dirty="0"/>
              <a:t>으로 상향조정</a:t>
            </a: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r>
              <a:rPr lang="ko-KR" altLang="en-US" sz="1200" dirty="0">
                <a:solidFill>
                  <a:srgbClr val="FF0000"/>
                </a:solidFill>
              </a:rPr>
              <a:t>설정 후 </a:t>
            </a:r>
            <a:r>
              <a:rPr lang="en-US" altLang="ko-KR" sz="1200" dirty="0">
                <a:solidFill>
                  <a:srgbClr val="FF0000"/>
                </a:solidFill>
              </a:rPr>
              <a:t>‘Save’ </a:t>
            </a:r>
            <a:r>
              <a:rPr lang="ko-KR" altLang="en-US" sz="1200" dirty="0">
                <a:solidFill>
                  <a:srgbClr val="FF0000"/>
                </a:solidFill>
              </a:rPr>
              <a:t>이후 </a:t>
            </a:r>
            <a:r>
              <a:rPr lang="ko-KR" altLang="en-US" sz="1200" dirty="0" err="1">
                <a:solidFill>
                  <a:srgbClr val="FF0000"/>
                </a:solidFill>
              </a:rPr>
              <a:t>재부팅</a:t>
            </a:r>
            <a:r>
              <a:rPr lang="ko-KR" altLang="en-US" sz="1200" dirty="0">
                <a:solidFill>
                  <a:srgbClr val="FF0000"/>
                </a:solidFill>
              </a:rPr>
              <a:t> 합니다</a:t>
            </a:r>
            <a:r>
              <a:rPr lang="en-US" altLang="ko-KR" sz="1200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US" altLang="ko-KR" sz="1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ko-KR" sz="1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ko-KR" sz="1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ko-KR" sz="1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ko-KR" sz="1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ko-KR" sz="1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ko-KR" sz="1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r>
              <a:rPr lang="en-US" altLang="ko-KR" sz="1200" dirty="0"/>
              <a:t>2. T.38 </a:t>
            </a:r>
            <a:r>
              <a:rPr lang="ko-KR" altLang="en-US" sz="1200" dirty="0"/>
              <a:t>기능을 제거합니다</a:t>
            </a:r>
            <a:r>
              <a:rPr lang="en-US" altLang="ko-KR" sz="1200" dirty="0"/>
              <a:t>.</a:t>
            </a:r>
          </a:p>
          <a:p>
            <a:pPr marL="0" indent="0">
              <a:buNone/>
            </a:pPr>
            <a:r>
              <a:rPr lang="en-US" altLang="ko-KR" sz="1200" dirty="0"/>
              <a:t> : Sip Protocol Settings – Other Setting </a:t>
            </a:r>
            <a:r>
              <a:rPr lang="ko-KR" altLang="en-US" sz="1200" dirty="0"/>
              <a:t>에서</a:t>
            </a:r>
            <a:endParaRPr lang="en-US" altLang="ko-KR" sz="1200" dirty="0"/>
          </a:p>
          <a:p>
            <a:pPr marL="0" indent="0">
              <a:buNone/>
            </a:pPr>
            <a:r>
              <a:rPr lang="en-US" altLang="ko-KR" sz="1200" dirty="0"/>
              <a:t>   T.38 Enable </a:t>
            </a:r>
            <a:r>
              <a:rPr lang="ko-KR" altLang="en-US" sz="1200" dirty="0"/>
              <a:t>을 </a:t>
            </a:r>
            <a:r>
              <a:rPr lang="en-US" altLang="ko-KR" sz="1200" dirty="0"/>
              <a:t>Disable</a:t>
            </a:r>
            <a:r>
              <a:rPr lang="ko-KR" altLang="en-US" sz="1200" dirty="0"/>
              <a:t>로 변경 </a:t>
            </a:r>
            <a:r>
              <a:rPr lang="en-US" altLang="ko-KR" sz="1200" dirty="0"/>
              <a:t>(</a:t>
            </a:r>
            <a:r>
              <a:rPr lang="ko-KR" altLang="en-US" sz="1200" dirty="0"/>
              <a:t>아래에서 </a:t>
            </a:r>
            <a:r>
              <a:rPr lang="en-US" altLang="ko-KR" sz="1200" dirty="0"/>
              <a:t>3</a:t>
            </a:r>
            <a:r>
              <a:rPr lang="ko-KR" altLang="en-US" sz="1200" dirty="0"/>
              <a:t>번째 메뉴</a:t>
            </a:r>
            <a:r>
              <a:rPr lang="en-US" altLang="ko-KR" sz="1200" dirty="0"/>
              <a:t>)</a:t>
            </a:r>
          </a:p>
          <a:p>
            <a:pPr marL="0" indent="0">
              <a:buNone/>
            </a:pPr>
            <a:endParaRPr lang="en-US" altLang="ko-KR" sz="1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ko-KR" altLang="en-US" sz="1200" dirty="0"/>
          </a:p>
        </p:txBody>
      </p:sp>
      <p:pic>
        <p:nvPicPr>
          <p:cNvPr id="4098" name="Picture 2" descr="C:\Users\sekwan\work\프로그램\K-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412776"/>
            <a:ext cx="5890861" cy="4187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2489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346050"/>
          </a:xfrm>
        </p:spPr>
        <p:txBody>
          <a:bodyPr>
            <a:noAutofit/>
          </a:bodyPr>
          <a:lstStyle/>
          <a:p>
            <a:r>
              <a:rPr lang="en-US" altLang="ko-KR" sz="1600" b="1" dirty="0"/>
              <a:t>3. Fax </a:t>
            </a:r>
            <a:r>
              <a:rPr lang="ko-KR" altLang="en-US" sz="1600" b="1" dirty="0"/>
              <a:t>가 잘 안될 때는 어떻게 하나요</a:t>
            </a:r>
            <a:r>
              <a:rPr lang="en-US" altLang="ko-KR" sz="1600" b="1" dirty="0"/>
              <a:t>?</a:t>
            </a:r>
            <a:endParaRPr lang="ko-KR" altLang="en-US" sz="16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764704"/>
            <a:ext cx="8219256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200" dirty="0"/>
              <a:t>2. Fax</a:t>
            </a:r>
            <a:r>
              <a:rPr lang="ko-KR" altLang="en-US" sz="1200" dirty="0"/>
              <a:t>에서의 설정</a:t>
            </a: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>
              <a:buFontTx/>
              <a:buChar char="-"/>
            </a:pPr>
            <a:r>
              <a:rPr lang="en-US" altLang="ko-KR" sz="1200" dirty="0"/>
              <a:t>ECM</a:t>
            </a:r>
            <a:r>
              <a:rPr lang="ko-KR" altLang="en-US" sz="1200" dirty="0"/>
              <a:t>모드</a:t>
            </a:r>
            <a:r>
              <a:rPr lang="en-US" altLang="ko-KR" sz="1200" dirty="0"/>
              <a:t>: Disable</a:t>
            </a:r>
          </a:p>
          <a:p>
            <a:pPr>
              <a:buFontTx/>
              <a:buChar char="-"/>
            </a:pPr>
            <a:r>
              <a:rPr lang="en-US" altLang="ko-KR" sz="1200" dirty="0"/>
              <a:t>FAX</a:t>
            </a:r>
            <a:r>
              <a:rPr lang="ko-KR" altLang="en-US" sz="1200" dirty="0"/>
              <a:t>의 전송속도 조정</a:t>
            </a:r>
            <a:r>
              <a:rPr lang="en-US" altLang="ko-KR" sz="1200" dirty="0"/>
              <a:t>: </a:t>
            </a:r>
            <a:r>
              <a:rPr lang="ko-KR" altLang="en-US" sz="1200" dirty="0"/>
              <a:t>가장 낮은 속도로 조정합니다</a:t>
            </a:r>
            <a:r>
              <a:rPr lang="en-US" altLang="ko-KR" sz="1200" dirty="0"/>
              <a:t>.</a:t>
            </a:r>
          </a:p>
          <a:p>
            <a:pPr>
              <a:buFontTx/>
              <a:buChar char="-"/>
            </a:pPr>
            <a:r>
              <a:rPr lang="en-US" altLang="ko-KR" sz="1200" dirty="0"/>
              <a:t>Junk fax</a:t>
            </a:r>
            <a:r>
              <a:rPr lang="ko-KR" altLang="en-US" sz="1200" dirty="0"/>
              <a:t>기능 </a:t>
            </a:r>
            <a:r>
              <a:rPr lang="en-US" altLang="ko-KR" sz="1200" dirty="0"/>
              <a:t>: Disable</a:t>
            </a:r>
          </a:p>
          <a:p>
            <a:pPr>
              <a:buFontTx/>
              <a:buChar char="-"/>
            </a:pPr>
            <a:endParaRPr lang="en-US" altLang="ko-KR" sz="1200" dirty="0"/>
          </a:p>
          <a:p>
            <a:pPr marL="0" indent="0">
              <a:buNone/>
            </a:pPr>
            <a:r>
              <a:rPr lang="ko-KR" altLang="en-US" sz="1200" dirty="0"/>
              <a:t>이는 </a:t>
            </a:r>
            <a:r>
              <a:rPr lang="en-US" altLang="ko-KR" sz="1200" dirty="0"/>
              <a:t>G611SKB</a:t>
            </a:r>
            <a:r>
              <a:rPr lang="ko-KR" altLang="en-US" sz="1200" dirty="0"/>
              <a:t>가 아닌 </a:t>
            </a:r>
            <a:r>
              <a:rPr lang="en-US" altLang="ko-KR" sz="1200" dirty="0"/>
              <a:t>FAX</a:t>
            </a:r>
            <a:r>
              <a:rPr lang="ko-KR" altLang="en-US" sz="1200" dirty="0"/>
              <a:t>의 메뉴에서 설정 하셔야 합니다</a:t>
            </a:r>
            <a:r>
              <a:rPr lang="en-US" altLang="ko-KR" sz="1200" dirty="0"/>
              <a:t>.</a:t>
            </a:r>
          </a:p>
          <a:p>
            <a:pPr marL="0" indent="0">
              <a:buNone/>
            </a:pP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163859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346050"/>
          </a:xfrm>
        </p:spPr>
        <p:txBody>
          <a:bodyPr>
            <a:noAutofit/>
          </a:bodyPr>
          <a:lstStyle/>
          <a:p>
            <a:r>
              <a:rPr lang="en-US" altLang="ko-KR" sz="1600" b="1" dirty="0"/>
              <a:t>4. NAT</a:t>
            </a:r>
            <a:r>
              <a:rPr lang="ko-KR" altLang="en-US" sz="1600" b="1" dirty="0"/>
              <a:t>와 </a:t>
            </a:r>
            <a:r>
              <a:rPr lang="en-US" altLang="ko-KR" sz="1600" b="1" dirty="0"/>
              <a:t>Bridge </a:t>
            </a:r>
            <a:r>
              <a:rPr lang="ko-KR" altLang="en-US" sz="1600" b="1" dirty="0"/>
              <a:t>변경방법은</a:t>
            </a:r>
            <a:r>
              <a:rPr lang="en-US" altLang="ko-KR" sz="1600" b="1" dirty="0"/>
              <a:t>?</a:t>
            </a:r>
            <a:endParaRPr lang="ko-KR" altLang="en-US" sz="16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764704"/>
            <a:ext cx="8219256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200" dirty="0"/>
              <a:t>Network configuration – Lan </a:t>
            </a:r>
            <a:r>
              <a:rPr lang="ko-KR" altLang="en-US" sz="1200" dirty="0"/>
              <a:t>메뉴에서 설정합니다</a:t>
            </a:r>
            <a:r>
              <a:rPr lang="en-US" altLang="ko-KR" sz="1200" dirty="0"/>
              <a:t>.</a:t>
            </a:r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r>
              <a:rPr lang="ko-KR" altLang="en-US" sz="1200" dirty="0">
                <a:solidFill>
                  <a:srgbClr val="FF0000"/>
                </a:solidFill>
              </a:rPr>
              <a:t>설정 후 </a:t>
            </a:r>
            <a:r>
              <a:rPr lang="en-US" altLang="ko-KR" sz="1200" dirty="0">
                <a:solidFill>
                  <a:srgbClr val="FF0000"/>
                </a:solidFill>
              </a:rPr>
              <a:t>‘Save’ </a:t>
            </a:r>
            <a:r>
              <a:rPr lang="ko-KR" altLang="en-US" sz="1200" dirty="0">
                <a:solidFill>
                  <a:srgbClr val="FF0000"/>
                </a:solidFill>
              </a:rPr>
              <a:t>이후 </a:t>
            </a:r>
            <a:r>
              <a:rPr lang="ko-KR" altLang="en-US" sz="1200" dirty="0" err="1">
                <a:solidFill>
                  <a:srgbClr val="FF0000"/>
                </a:solidFill>
              </a:rPr>
              <a:t>재부팅</a:t>
            </a:r>
            <a:r>
              <a:rPr lang="ko-KR" altLang="en-US" sz="1200" dirty="0">
                <a:solidFill>
                  <a:srgbClr val="FF0000"/>
                </a:solidFill>
              </a:rPr>
              <a:t> 합니다</a:t>
            </a:r>
            <a:r>
              <a:rPr lang="en-US" altLang="ko-KR" sz="1200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ko-KR" altLang="en-US" sz="1200" dirty="0"/>
          </a:p>
        </p:txBody>
      </p:sp>
      <p:pic>
        <p:nvPicPr>
          <p:cNvPr id="5122" name="Picture 2" descr="C:\Users\sekwan\work\프로그램\K-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1124745"/>
            <a:ext cx="5832648" cy="4145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2489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346050"/>
          </a:xfrm>
        </p:spPr>
        <p:txBody>
          <a:bodyPr>
            <a:noAutofit/>
          </a:bodyPr>
          <a:lstStyle/>
          <a:p>
            <a:r>
              <a:rPr lang="en-US" altLang="ko-KR" sz="1600" b="1" dirty="0"/>
              <a:t>5. </a:t>
            </a:r>
            <a:r>
              <a:rPr lang="en-US" altLang="ko-KR" sz="1600" b="1" dirty="0" err="1"/>
              <a:t>Vlan</a:t>
            </a:r>
            <a:r>
              <a:rPr lang="en-US" altLang="ko-KR" sz="1600" b="1" dirty="0"/>
              <a:t> </a:t>
            </a:r>
            <a:r>
              <a:rPr lang="ko-KR" altLang="en-US" sz="1600" b="1" dirty="0"/>
              <a:t>설정방법은</a:t>
            </a:r>
            <a:r>
              <a:rPr lang="en-US" altLang="ko-KR" sz="1600" b="1" dirty="0"/>
              <a:t>?</a:t>
            </a:r>
            <a:endParaRPr lang="ko-KR" altLang="en-US" sz="16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764704"/>
            <a:ext cx="8219256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200" dirty="0"/>
              <a:t>Advanced Settings – </a:t>
            </a:r>
            <a:r>
              <a:rPr lang="en-US" altLang="ko-KR" sz="1200" dirty="0" err="1"/>
              <a:t>QoS</a:t>
            </a:r>
            <a:r>
              <a:rPr lang="en-US" altLang="ko-KR" sz="1200" dirty="0"/>
              <a:t> Settings </a:t>
            </a:r>
            <a:r>
              <a:rPr lang="ko-KR" altLang="en-US" sz="1200" dirty="0"/>
              <a:t>에서 설정합니다</a:t>
            </a:r>
            <a:r>
              <a:rPr lang="en-US" altLang="ko-KR" sz="1200" dirty="0"/>
              <a:t>.</a:t>
            </a:r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r>
              <a:rPr lang="ko-KR" altLang="en-US" sz="1200" dirty="0"/>
              <a:t>아래 화면에서 </a:t>
            </a:r>
            <a:r>
              <a:rPr lang="en-US" altLang="ko-KR" sz="1200" dirty="0" err="1"/>
              <a:t>Vlan</a:t>
            </a:r>
            <a:r>
              <a:rPr lang="en-US" altLang="ko-KR" sz="1200" dirty="0"/>
              <a:t> ID </a:t>
            </a:r>
            <a:r>
              <a:rPr lang="ko-KR" altLang="en-US" sz="1200" dirty="0"/>
              <a:t>나 </a:t>
            </a:r>
            <a:r>
              <a:rPr lang="en-US" altLang="ko-KR" sz="1200" dirty="0"/>
              <a:t>Priority</a:t>
            </a:r>
          </a:p>
          <a:p>
            <a:pPr marL="0" indent="0">
              <a:buNone/>
            </a:pPr>
            <a:r>
              <a:rPr lang="ko-KR" altLang="en-US" sz="1200" dirty="0" err="1"/>
              <a:t>를</a:t>
            </a:r>
            <a:r>
              <a:rPr lang="ko-KR" altLang="en-US" sz="1200" dirty="0"/>
              <a:t> 입력합니다</a:t>
            </a:r>
            <a:r>
              <a:rPr lang="en-US" altLang="ko-KR" sz="1200" dirty="0"/>
              <a:t>.</a:t>
            </a:r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r>
              <a:rPr lang="ko-KR" altLang="en-US" sz="1200" dirty="0">
                <a:solidFill>
                  <a:srgbClr val="FF0000"/>
                </a:solidFill>
              </a:rPr>
              <a:t>설정 후 </a:t>
            </a:r>
            <a:r>
              <a:rPr lang="en-US" altLang="ko-KR" sz="1200" dirty="0">
                <a:solidFill>
                  <a:srgbClr val="FF0000"/>
                </a:solidFill>
              </a:rPr>
              <a:t>‘Save’ </a:t>
            </a:r>
            <a:r>
              <a:rPr lang="ko-KR" altLang="en-US" sz="1200" dirty="0">
                <a:solidFill>
                  <a:srgbClr val="FF0000"/>
                </a:solidFill>
              </a:rPr>
              <a:t>이후 </a:t>
            </a:r>
            <a:r>
              <a:rPr lang="ko-KR" altLang="en-US" sz="1200" dirty="0" err="1">
                <a:solidFill>
                  <a:srgbClr val="FF0000"/>
                </a:solidFill>
              </a:rPr>
              <a:t>재부팅</a:t>
            </a:r>
            <a:r>
              <a:rPr lang="ko-KR" altLang="en-US" sz="1200" dirty="0">
                <a:solidFill>
                  <a:srgbClr val="FF0000"/>
                </a:solidFill>
              </a:rPr>
              <a:t> 합니다</a:t>
            </a:r>
            <a:r>
              <a:rPr lang="en-US" altLang="ko-KR" sz="1200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ko-KR" altLang="en-US" sz="1200" dirty="0"/>
          </a:p>
        </p:txBody>
      </p:sp>
      <p:pic>
        <p:nvPicPr>
          <p:cNvPr id="6146" name="Picture 2" descr="C:\Users\sekwan\work\프로그램\K-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772816"/>
            <a:ext cx="5280000" cy="3753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4864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346050"/>
          </a:xfrm>
        </p:spPr>
        <p:txBody>
          <a:bodyPr>
            <a:noAutofit/>
          </a:bodyPr>
          <a:lstStyle/>
          <a:p>
            <a:r>
              <a:rPr lang="en-US" altLang="ko-KR" sz="1600" b="1" dirty="0"/>
              <a:t>6. Dial Rule </a:t>
            </a:r>
            <a:r>
              <a:rPr lang="ko-KR" altLang="en-US" sz="1600" b="1" dirty="0"/>
              <a:t>문제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764704"/>
            <a:ext cx="8219256" cy="5904656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ko-KR" altLang="en-US" sz="1200" dirty="0"/>
              <a:t>내선번호 혹은 특정 전화번호로 </a:t>
            </a:r>
            <a:r>
              <a:rPr lang="ko-KR" altLang="en-US" sz="1200" dirty="0" err="1"/>
              <a:t>발신할때</a:t>
            </a:r>
            <a:r>
              <a:rPr lang="en-US" altLang="ko-KR" sz="1200" dirty="0"/>
              <a:t>, </a:t>
            </a:r>
            <a:br>
              <a:rPr lang="en-US" altLang="ko-KR" sz="1200" dirty="0"/>
            </a:br>
            <a:br>
              <a:rPr lang="en-US" altLang="ko-KR" sz="1200" dirty="0"/>
            </a:br>
            <a:r>
              <a:rPr lang="ko-KR" altLang="en-US" sz="1200" dirty="0" err="1"/>
              <a:t>없는번호</a:t>
            </a:r>
            <a:r>
              <a:rPr lang="ko-KR" altLang="en-US" sz="1200" dirty="0"/>
              <a:t> 혹은 잘못된 번호로 안내 음성이 들리면</a:t>
            </a:r>
            <a:r>
              <a:rPr lang="en-US" altLang="ko-KR" sz="1200" dirty="0"/>
              <a:t>, </a:t>
            </a:r>
            <a:br>
              <a:rPr lang="en-US" altLang="ko-KR" sz="1200" dirty="0"/>
            </a:br>
            <a:br>
              <a:rPr lang="en-US" altLang="ko-KR" sz="1200" dirty="0"/>
            </a:br>
            <a:r>
              <a:rPr lang="en-US" altLang="ko-KR" sz="1200" dirty="0"/>
              <a:t>Dial Mode </a:t>
            </a:r>
            <a:r>
              <a:rPr lang="ko-KR" altLang="en-US" sz="1200" dirty="0"/>
              <a:t>를 </a:t>
            </a:r>
            <a:r>
              <a:rPr lang="en-US" altLang="ko-KR" sz="1200" dirty="0"/>
              <a:t>Disable </a:t>
            </a:r>
            <a:r>
              <a:rPr lang="ko-KR" altLang="en-US" sz="1200" dirty="0"/>
              <a:t>로 변경한다</a:t>
            </a:r>
            <a:r>
              <a:rPr lang="en-US" altLang="ko-KR" sz="1200" dirty="0"/>
              <a:t>.   </a:t>
            </a:r>
          </a:p>
          <a:p>
            <a:pPr>
              <a:buFontTx/>
              <a:buChar char="-"/>
            </a:pPr>
            <a:r>
              <a:rPr lang="en-US" altLang="ko-KR" sz="1200" dirty="0"/>
              <a:t>Advanced Settings </a:t>
            </a:r>
            <a:r>
              <a:rPr lang="ko-KR" altLang="en-US" sz="1200" dirty="0"/>
              <a:t>의 </a:t>
            </a:r>
            <a:r>
              <a:rPr lang="en-US" altLang="ko-KR" sz="1200" dirty="0"/>
              <a:t>Dial Map </a:t>
            </a:r>
            <a:r>
              <a:rPr lang="ko-KR" altLang="en-US" sz="1200" dirty="0"/>
              <a:t>이 특정 번호에 적용이 되어 생기는 문제</a:t>
            </a:r>
            <a:br>
              <a:rPr lang="en-US" altLang="ko-KR" sz="1200" dirty="0"/>
            </a:br>
            <a:endParaRPr lang="en-US" altLang="ko-KR" sz="1200" b="1" dirty="0">
              <a:latin typeface="+mn-ea"/>
            </a:endParaRPr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r>
              <a:rPr lang="ko-KR" altLang="en-US" sz="1200" dirty="0">
                <a:solidFill>
                  <a:srgbClr val="FF0000"/>
                </a:solidFill>
              </a:rPr>
              <a:t>설정 후 </a:t>
            </a:r>
            <a:r>
              <a:rPr lang="en-US" altLang="ko-KR" sz="1200" dirty="0">
                <a:solidFill>
                  <a:srgbClr val="FF0000"/>
                </a:solidFill>
              </a:rPr>
              <a:t>‘Save’ </a:t>
            </a:r>
            <a:r>
              <a:rPr lang="ko-KR" altLang="en-US" sz="1200" dirty="0">
                <a:solidFill>
                  <a:srgbClr val="FF0000"/>
                </a:solidFill>
              </a:rPr>
              <a:t>이후 </a:t>
            </a:r>
            <a:r>
              <a:rPr lang="ko-KR" altLang="en-US" sz="1200" dirty="0" err="1">
                <a:solidFill>
                  <a:srgbClr val="FF0000"/>
                </a:solidFill>
              </a:rPr>
              <a:t>재부팅</a:t>
            </a:r>
            <a:r>
              <a:rPr lang="ko-KR" altLang="en-US" sz="1200" dirty="0">
                <a:solidFill>
                  <a:srgbClr val="FF0000"/>
                </a:solidFill>
              </a:rPr>
              <a:t> 합니다</a:t>
            </a:r>
            <a:r>
              <a:rPr lang="en-US" altLang="ko-KR" sz="1200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3" y="2244487"/>
            <a:ext cx="5560643" cy="3613748"/>
          </a:xfrm>
          <a:prstGeom prst="rect">
            <a:avLst/>
          </a:prstGeom>
        </p:spPr>
      </p:pic>
      <p:sp>
        <p:nvSpPr>
          <p:cNvPr id="8" name="타원 7"/>
          <p:cNvSpPr/>
          <p:nvPr/>
        </p:nvSpPr>
        <p:spPr>
          <a:xfrm>
            <a:off x="2123729" y="3140968"/>
            <a:ext cx="1152127" cy="25227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>
            <a:off x="755576" y="3608771"/>
            <a:ext cx="1272942" cy="25227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6693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365</Words>
  <Application>Microsoft Office PowerPoint</Application>
  <PresentationFormat>화면 슬라이드 쇼(4:3)</PresentationFormat>
  <Paragraphs>157</Paragraphs>
  <Slides>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3" baseType="lpstr">
      <vt:lpstr>굴림</vt:lpstr>
      <vt:lpstr>굴림체</vt:lpstr>
      <vt:lpstr>맑은 고딕</vt:lpstr>
      <vt:lpstr>Arial</vt:lpstr>
      <vt:lpstr>Office 테마</vt:lpstr>
      <vt:lpstr>PowerPoint 프레젠테이션</vt:lpstr>
      <vt:lpstr>1. Setting을 위한 Web 접속 방법은?</vt:lpstr>
      <vt:lpstr>1. Setting을 위한 Web 접속 방법은?</vt:lpstr>
      <vt:lpstr>3. Fax 가 잘 안될 때는 어떻게 하나요?</vt:lpstr>
      <vt:lpstr>3. Fax 가 잘 안될 때는 어떻게 하나요?</vt:lpstr>
      <vt:lpstr>4. NAT와 Bridge 변경방법은?</vt:lpstr>
      <vt:lpstr>5. Vlan 설정방법은?</vt:lpstr>
      <vt:lpstr>6. Dial Rule 문제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한양디지텍 1port G/W</dc:title>
  <dc:creator>User</dc:creator>
  <cp:lastModifiedBy>Andrew kim</cp:lastModifiedBy>
  <cp:revision>39</cp:revision>
  <dcterms:created xsi:type="dcterms:W3CDTF">2015-10-30T02:15:14Z</dcterms:created>
  <dcterms:modified xsi:type="dcterms:W3CDTF">2025-09-16T02:35:50Z</dcterms:modified>
</cp:coreProperties>
</file>